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60" r:id="rId4"/>
    <p:sldId id="262" r:id="rId5"/>
    <p:sldId id="263" r:id="rId6"/>
    <p:sldId id="258" r:id="rId7"/>
    <p:sldId id="264" r:id="rId8"/>
    <p:sldId id="265" r:id="rId9"/>
    <p:sldId id="259" r:id="rId10"/>
  </p:sldIdLst>
  <p:sldSz cx="18288000" cy="10287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F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5F542C3-D76D-4B42-8480-CAE1E3945B50}" v="32" dt="2025-03-26T13:30:35.2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2"/>
  </p:normalViewPr>
  <p:slideViewPr>
    <p:cSldViewPr snapToGrid="0">
      <p:cViewPr varScale="1">
        <p:scale>
          <a:sx n="66" d="100"/>
          <a:sy n="66" d="100"/>
        </p:scale>
        <p:origin x="294" y="28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o Aurélio Barbiero" userId="f6f68d678cfe6957" providerId="LiveId" clId="{C5F542C3-D76D-4B42-8480-CAE1E3945B50}"/>
    <pc:docChg chg="undo redo custSel addSld delSld modSld">
      <pc:chgData name="Marco Aurélio Barbiero" userId="f6f68d678cfe6957" providerId="LiveId" clId="{C5F542C3-D76D-4B42-8480-CAE1E3945B50}" dt="2025-03-26T13:32:17.123" v="802" actId="948"/>
      <pc:docMkLst>
        <pc:docMk/>
      </pc:docMkLst>
      <pc:sldChg chg="addSp delSp modSp mod">
        <pc:chgData name="Marco Aurélio Barbiero" userId="f6f68d678cfe6957" providerId="LiveId" clId="{C5F542C3-D76D-4B42-8480-CAE1E3945B50}" dt="2025-03-25T17:39:16.949" v="128" actId="255"/>
        <pc:sldMkLst>
          <pc:docMk/>
          <pc:sldMk cId="0" sldId="256"/>
        </pc:sldMkLst>
        <pc:spChg chg="add del mod">
          <ac:chgData name="Marco Aurélio Barbiero" userId="f6f68d678cfe6957" providerId="LiveId" clId="{C5F542C3-D76D-4B42-8480-CAE1E3945B50}" dt="2025-03-25T17:39:16.949" v="128" actId="255"/>
          <ac:spMkLst>
            <pc:docMk/>
            <pc:sldMk cId="0" sldId="256"/>
            <ac:spMk id="2" creationId="{64F05673-CEEC-3BDD-1601-8C10F1C2495F}"/>
          </ac:spMkLst>
        </pc:spChg>
      </pc:sldChg>
      <pc:sldChg chg="addSp delSp modSp mod modNotes">
        <pc:chgData name="Marco Aurélio Barbiero" userId="f6f68d678cfe6957" providerId="LiveId" clId="{C5F542C3-D76D-4B42-8480-CAE1E3945B50}" dt="2025-03-26T00:24:28.763" v="169" actId="20577"/>
        <pc:sldMkLst>
          <pc:docMk/>
          <pc:sldMk cId="0" sldId="257"/>
        </pc:sldMkLst>
        <pc:spChg chg="add del mod">
          <ac:chgData name="Marco Aurélio Barbiero" userId="f6f68d678cfe6957" providerId="LiveId" clId="{C5F542C3-D76D-4B42-8480-CAE1E3945B50}" dt="2025-03-26T00:23:17.057" v="149"/>
          <ac:spMkLst>
            <pc:docMk/>
            <pc:sldMk cId="0" sldId="257"/>
            <ac:spMk id="2" creationId="{603CA249-A3BE-C10F-8687-007FB08CF1E4}"/>
          </ac:spMkLst>
        </pc:spChg>
        <pc:spChg chg="mod">
          <ac:chgData name="Marco Aurélio Barbiero" userId="f6f68d678cfe6957" providerId="LiveId" clId="{C5F542C3-D76D-4B42-8480-CAE1E3945B50}" dt="2025-03-26T00:24:01.348" v="150" actId="1076"/>
          <ac:spMkLst>
            <pc:docMk/>
            <pc:sldMk cId="0" sldId="257"/>
            <ac:spMk id="3" creationId="{0E17147A-1E13-1E20-EDA5-199A64B7FA12}"/>
          </ac:spMkLst>
        </pc:spChg>
        <pc:spChg chg="add mod">
          <ac:chgData name="Marco Aurélio Barbiero" userId="f6f68d678cfe6957" providerId="LiveId" clId="{C5F542C3-D76D-4B42-8480-CAE1E3945B50}" dt="2025-03-26T00:24:28.763" v="169" actId="20577"/>
          <ac:spMkLst>
            <pc:docMk/>
            <pc:sldMk cId="0" sldId="257"/>
            <ac:spMk id="4" creationId="{5AA173E3-1814-0BEB-CAFD-2C267D853B2F}"/>
          </ac:spMkLst>
        </pc:spChg>
      </pc:sldChg>
      <pc:sldChg chg="addSp delSp modSp mod setBg modAnim setClrOvrMap modNotes">
        <pc:chgData name="Marco Aurélio Barbiero" userId="f6f68d678cfe6957" providerId="LiveId" clId="{C5F542C3-D76D-4B42-8480-CAE1E3945B50}" dt="2025-03-25T17:51:53.832" v="146"/>
        <pc:sldMkLst>
          <pc:docMk/>
          <pc:sldMk cId="0" sldId="258"/>
        </pc:sldMkLst>
        <pc:spChg chg="add del">
          <ac:chgData name="Marco Aurélio Barbiero" userId="f6f68d678cfe6957" providerId="LiveId" clId="{C5F542C3-D76D-4B42-8480-CAE1E3945B50}" dt="2025-03-25T17:40:27.035" v="137" actId="26606"/>
          <ac:spMkLst>
            <pc:docMk/>
            <pc:sldMk cId="0" sldId="258"/>
            <ac:spMk id="4" creationId="{F3060C83-F051-4F0E-ABAD-AA0DFC48B218}"/>
          </ac:spMkLst>
        </pc:spChg>
        <pc:spChg chg="add del">
          <ac:chgData name="Marco Aurélio Barbiero" userId="f6f68d678cfe6957" providerId="LiveId" clId="{C5F542C3-D76D-4B42-8480-CAE1E3945B50}" dt="2025-03-25T17:40:27.035" v="137" actId="26606"/>
          <ac:spMkLst>
            <pc:docMk/>
            <pc:sldMk cId="0" sldId="258"/>
            <ac:spMk id="5" creationId="{83C98ABE-055B-441F-B07E-44F97F083C39}"/>
          </ac:spMkLst>
        </pc:spChg>
        <pc:spChg chg="add del">
          <ac:chgData name="Marco Aurélio Barbiero" userId="f6f68d678cfe6957" providerId="LiveId" clId="{C5F542C3-D76D-4B42-8480-CAE1E3945B50}" dt="2025-03-25T17:40:27.035" v="137" actId="26606"/>
          <ac:spMkLst>
            <pc:docMk/>
            <pc:sldMk cId="0" sldId="258"/>
            <ac:spMk id="6" creationId="{29FDB030-9B49-4CED-8CCD-4D99382388AC}"/>
          </ac:spMkLst>
        </pc:spChg>
        <pc:spChg chg="add del">
          <ac:chgData name="Marco Aurélio Barbiero" userId="f6f68d678cfe6957" providerId="LiveId" clId="{C5F542C3-D76D-4B42-8480-CAE1E3945B50}" dt="2025-03-25T17:40:16.775" v="131" actId="26606"/>
          <ac:spMkLst>
            <pc:docMk/>
            <pc:sldMk cId="0" sldId="258"/>
            <ac:spMk id="7" creationId="{F3060C83-F051-4F0E-ABAD-AA0DFC48B218}"/>
          </ac:spMkLst>
        </pc:spChg>
        <pc:spChg chg="add del">
          <ac:chgData name="Marco Aurélio Barbiero" userId="f6f68d678cfe6957" providerId="LiveId" clId="{C5F542C3-D76D-4B42-8480-CAE1E3945B50}" dt="2025-03-25T17:40:27.035" v="137" actId="26606"/>
          <ac:spMkLst>
            <pc:docMk/>
            <pc:sldMk cId="0" sldId="258"/>
            <ac:spMk id="8" creationId="{3783CA14-24A1-485C-8B30-D6A5D87987AD}"/>
          </ac:spMkLst>
        </pc:spChg>
        <pc:spChg chg="add del">
          <ac:chgData name="Marco Aurélio Barbiero" userId="f6f68d678cfe6957" providerId="LiveId" clId="{C5F542C3-D76D-4B42-8480-CAE1E3945B50}" dt="2025-03-25T17:40:16.775" v="131" actId="26606"/>
          <ac:spMkLst>
            <pc:docMk/>
            <pc:sldMk cId="0" sldId="258"/>
            <ac:spMk id="9" creationId="{83C98ABE-055B-441F-B07E-44F97F083C39}"/>
          </ac:spMkLst>
        </pc:spChg>
        <pc:spChg chg="add del">
          <ac:chgData name="Marco Aurélio Barbiero" userId="f6f68d678cfe6957" providerId="LiveId" clId="{C5F542C3-D76D-4B42-8480-CAE1E3945B50}" dt="2025-03-25T17:40:27.035" v="137" actId="26606"/>
          <ac:spMkLst>
            <pc:docMk/>
            <pc:sldMk cId="0" sldId="258"/>
            <ac:spMk id="10" creationId="{9A97C86A-04D6-40F7-AE84-31AB43E6A846}"/>
          </ac:spMkLst>
        </pc:spChg>
        <pc:spChg chg="add del">
          <ac:chgData name="Marco Aurélio Barbiero" userId="f6f68d678cfe6957" providerId="LiveId" clId="{C5F542C3-D76D-4B42-8480-CAE1E3945B50}" dt="2025-03-25T17:40:16.775" v="131" actId="26606"/>
          <ac:spMkLst>
            <pc:docMk/>
            <pc:sldMk cId="0" sldId="258"/>
            <ac:spMk id="11" creationId="{29FDB030-9B49-4CED-8CCD-4D99382388AC}"/>
          </ac:spMkLst>
        </pc:spChg>
        <pc:spChg chg="add del">
          <ac:chgData name="Marco Aurélio Barbiero" userId="f6f68d678cfe6957" providerId="LiveId" clId="{C5F542C3-D76D-4B42-8480-CAE1E3945B50}" dt="2025-03-25T17:40:27.035" v="137" actId="26606"/>
          <ac:spMkLst>
            <pc:docMk/>
            <pc:sldMk cId="0" sldId="258"/>
            <ac:spMk id="12" creationId="{FF9F2414-84E8-453E-B1F3-389FDE8192D9}"/>
          </ac:spMkLst>
        </pc:spChg>
        <pc:spChg chg="add del">
          <ac:chgData name="Marco Aurélio Barbiero" userId="f6f68d678cfe6957" providerId="LiveId" clId="{C5F542C3-D76D-4B42-8480-CAE1E3945B50}" dt="2025-03-25T17:40:16.775" v="131" actId="26606"/>
          <ac:spMkLst>
            <pc:docMk/>
            <pc:sldMk cId="0" sldId="258"/>
            <ac:spMk id="13" creationId="{3783CA14-24A1-485C-8B30-D6A5D87987AD}"/>
          </ac:spMkLst>
        </pc:spChg>
        <pc:spChg chg="add del">
          <ac:chgData name="Marco Aurélio Barbiero" userId="f6f68d678cfe6957" providerId="LiveId" clId="{C5F542C3-D76D-4B42-8480-CAE1E3945B50}" dt="2025-03-25T17:40:27.035" v="137" actId="26606"/>
          <ac:spMkLst>
            <pc:docMk/>
            <pc:sldMk cId="0" sldId="258"/>
            <ac:spMk id="14" creationId="{3ECA69A1-7536-43AC-85EF-C7106179F5ED}"/>
          </ac:spMkLst>
        </pc:spChg>
        <pc:spChg chg="add del">
          <ac:chgData name="Marco Aurélio Barbiero" userId="f6f68d678cfe6957" providerId="LiveId" clId="{C5F542C3-D76D-4B42-8480-CAE1E3945B50}" dt="2025-03-25T17:40:16.775" v="131" actId="26606"/>
          <ac:spMkLst>
            <pc:docMk/>
            <pc:sldMk cId="0" sldId="258"/>
            <ac:spMk id="15" creationId="{9A97C86A-04D6-40F7-AE84-31AB43E6A846}"/>
          </ac:spMkLst>
        </pc:spChg>
        <pc:spChg chg="add del">
          <ac:chgData name="Marco Aurélio Barbiero" userId="f6f68d678cfe6957" providerId="LiveId" clId="{C5F542C3-D76D-4B42-8480-CAE1E3945B50}" dt="2025-03-25T17:40:28.681" v="139" actId="26606"/>
          <ac:spMkLst>
            <pc:docMk/>
            <pc:sldMk cId="0" sldId="258"/>
            <ac:spMk id="16" creationId="{32BC26D8-82FB-445E-AA49-62A77D7C1EE0}"/>
          </ac:spMkLst>
        </pc:spChg>
        <pc:spChg chg="add del">
          <ac:chgData name="Marco Aurélio Barbiero" userId="f6f68d678cfe6957" providerId="LiveId" clId="{C5F542C3-D76D-4B42-8480-CAE1E3945B50}" dt="2025-03-25T17:40:16.775" v="131" actId="26606"/>
          <ac:spMkLst>
            <pc:docMk/>
            <pc:sldMk cId="0" sldId="258"/>
            <ac:spMk id="17" creationId="{FF9F2414-84E8-453E-B1F3-389FDE8192D9}"/>
          </ac:spMkLst>
        </pc:spChg>
        <pc:spChg chg="add del">
          <ac:chgData name="Marco Aurélio Barbiero" userId="f6f68d678cfe6957" providerId="LiveId" clId="{C5F542C3-D76D-4B42-8480-CAE1E3945B50}" dt="2025-03-25T17:40:28.681" v="139" actId="26606"/>
          <ac:spMkLst>
            <pc:docMk/>
            <pc:sldMk cId="0" sldId="258"/>
            <ac:spMk id="18" creationId="{CB44330D-EA18-4254-AA95-EB49948539B8}"/>
          </ac:spMkLst>
        </pc:spChg>
        <pc:spChg chg="add del">
          <ac:chgData name="Marco Aurélio Barbiero" userId="f6f68d678cfe6957" providerId="LiveId" clId="{C5F542C3-D76D-4B42-8480-CAE1E3945B50}" dt="2025-03-25T17:40:16.775" v="131" actId="26606"/>
          <ac:spMkLst>
            <pc:docMk/>
            <pc:sldMk cId="0" sldId="258"/>
            <ac:spMk id="19" creationId="{3ECA69A1-7536-43AC-85EF-C7106179F5ED}"/>
          </ac:spMkLst>
        </pc:spChg>
        <pc:spChg chg="add del">
          <ac:chgData name="Marco Aurélio Barbiero" userId="f6f68d678cfe6957" providerId="LiveId" clId="{C5F542C3-D76D-4B42-8480-CAE1E3945B50}" dt="2025-03-25T17:51:52.899" v="145" actId="26606"/>
          <ac:spMkLst>
            <pc:docMk/>
            <pc:sldMk cId="0" sldId="258"/>
            <ac:spMk id="20" creationId="{F3060C83-F051-4F0E-ABAD-AA0DFC48B218}"/>
          </ac:spMkLst>
        </pc:spChg>
        <pc:spChg chg="add del">
          <ac:chgData name="Marco Aurélio Barbiero" userId="f6f68d678cfe6957" providerId="LiveId" clId="{C5F542C3-D76D-4B42-8480-CAE1E3945B50}" dt="2025-03-25T17:40:20.364" v="133" actId="26606"/>
          <ac:spMkLst>
            <pc:docMk/>
            <pc:sldMk cId="0" sldId="258"/>
            <ac:spMk id="21" creationId="{32BC26D8-82FB-445E-AA49-62A77D7C1EE0}"/>
          </ac:spMkLst>
        </pc:spChg>
        <pc:spChg chg="add del">
          <ac:chgData name="Marco Aurélio Barbiero" userId="f6f68d678cfe6957" providerId="LiveId" clId="{C5F542C3-D76D-4B42-8480-CAE1E3945B50}" dt="2025-03-25T17:40:20.364" v="133" actId="26606"/>
          <ac:spMkLst>
            <pc:docMk/>
            <pc:sldMk cId="0" sldId="258"/>
            <ac:spMk id="22" creationId="{CB44330D-EA18-4254-AA95-EB49948539B8}"/>
          </ac:spMkLst>
        </pc:spChg>
        <pc:spChg chg="add del">
          <ac:chgData name="Marco Aurélio Barbiero" userId="f6f68d678cfe6957" providerId="LiveId" clId="{C5F542C3-D76D-4B42-8480-CAE1E3945B50}" dt="2025-03-25T17:51:52.899" v="145" actId="26606"/>
          <ac:spMkLst>
            <pc:docMk/>
            <pc:sldMk cId="0" sldId="258"/>
            <ac:spMk id="23" creationId="{83C98ABE-055B-441F-B07E-44F97F083C39}"/>
          </ac:spMkLst>
        </pc:spChg>
        <pc:spChg chg="add del">
          <ac:chgData name="Marco Aurélio Barbiero" userId="f6f68d678cfe6957" providerId="LiveId" clId="{C5F542C3-D76D-4B42-8480-CAE1E3945B50}" dt="2025-03-25T17:51:52.899" v="145" actId="26606"/>
          <ac:spMkLst>
            <pc:docMk/>
            <pc:sldMk cId="0" sldId="258"/>
            <ac:spMk id="24" creationId="{29FDB030-9B49-4CED-8CCD-4D99382388AC}"/>
          </ac:spMkLst>
        </pc:spChg>
        <pc:spChg chg="add del">
          <ac:chgData name="Marco Aurélio Barbiero" userId="f6f68d678cfe6957" providerId="LiveId" clId="{C5F542C3-D76D-4B42-8480-CAE1E3945B50}" dt="2025-03-25T17:51:52.899" v="145" actId="26606"/>
          <ac:spMkLst>
            <pc:docMk/>
            <pc:sldMk cId="0" sldId="258"/>
            <ac:spMk id="25" creationId="{3783CA14-24A1-485C-8B30-D6A5D87987AD}"/>
          </ac:spMkLst>
        </pc:spChg>
        <pc:spChg chg="add del">
          <ac:chgData name="Marco Aurélio Barbiero" userId="f6f68d678cfe6957" providerId="LiveId" clId="{C5F542C3-D76D-4B42-8480-CAE1E3945B50}" dt="2025-03-25T17:51:52.899" v="145" actId="26606"/>
          <ac:spMkLst>
            <pc:docMk/>
            <pc:sldMk cId="0" sldId="258"/>
            <ac:spMk id="26" creationId="{9A97C86A-04D6-40F7-AE84-31AB43E6A846}"/>
          </ac:spMkLst>
        </pc:spChg>
        <pc:spChg chg="add del">
          <ac:chgData name="Marco Aurélio Barbiero" userId="f6f68d678cfe6957" providerId="LiveId" clId="{C5F542C3-D76D-4B42-8480-CAE1E3945B50}" dt="2025-03-25T17:51:52.899" v="145" actId="26606"/>
          <ac:spMkLst>
            <pc:docMk/>
            <pc:sldMk cId="0" sldId="258"/>
            <ac:spMk id="27" creationId="{FF9F2414-84E8-453E-B1F3-389FDE8192D9}"/>
          </ac:spMkLst>
        </pc:spChg>
        <pc:spChg chg="add del">
          <ac:chgData name="Marco Aurélio Barbiero" userId="f6f68d678cfe6957" providerId="LiveId" clId="{C5F542C3-D76D-4B42-8480-CAE1E3945B50}" dt="2025-03-25T17:51:52.899" v="145" actId="26606"/>
          <ac:spMkLst>
            <pc:docMk/>
            <pc:sldMk cId="0" sldId="258"/>
            <ac:spMk id="28" creationId="{3ECA69A1-7536-43AC-85EF-C7106179F5ED}"/>
          </ac:spMkLst>
        </pc:spChg>
        <pc:spChg chg="add del">
          <ac:chgData name="Marco Aurélio Barbiero" userId="f6f68d678cfe6957" providerId="LiveId" clId="{C5F542C3-D76D-4B42-8480-CAE1E3945B50}" dt="2025-03-25T17:51:51.797" v="144" actId="26606"/>
          <ac:spMkLst>
            <pc:docMk/>
            <pc:sldMk cId="0" sldId="258"/>
            <ac:spMk id="33" creationId="{AB8C311F-7253-4AED-9701-7FC0708C41C7}"/>
          </ac:spMkLst>
        </pc:spChg>
        <pc:spChg chg="add del">
          <ac:chgData name="Marco Aurélio Barbiero" userId="f6f68d678cfe6957" providerId="LiveId" clId="{C5F542C3-D76D-4B42-8480-CAE1E3945B50}" dt="2025-03-25T17:51:51.797" v="144" actId="26606"/>
          <ac:spMkLst>
            <pc:docMk/>
            <pc:sldMk cId="0" sldId="258"/>
            <ac:spMk id="35" creationId="{E2384209-CB15-4CDF-9D31-C44FD9A3F20D}"/>
          </ac:spMkLst>
        </pc:spChg>
        <pc:spChg chg="add del">
          <ac:chgData name="Marco Aurélio Barbiero" userId="f6f68d678cfe6957" providerId="LiveId" clId="{C5F542C3-D76D-4B42-8480-CAE1E3945B50}" dt="2025-03-25T17:51:51.797" v="144" actId="26606"/>
          <ac:spMkLst>
            <pc:docMk/>
            <pc:sldMk cId="0" sldId="258"/>
            <ac:spMk id="37" creationId="{2633B3B5-CC90-43F0-8714-D31D1F3F0209}"/>
          </ac:spMkLst>
        </pc:spChg>
        <pc:spChg chg="add del">
          <ac:chgData name="Marco Aurélio Barbiero" userId="f6f68d678cfe6957" providerId="LiveId" clId="{C5F542C3-D76D-4B42-8480-CAE1E3945B50}" dt="2025-03-25T17:51:51.797" v="144" actId="26606"/>
          <ac:spMkLst>
            <pc:docMk/>
            <pc:sldMk cId="0" sldId="258"/>
            <ac:spMk id="39" creationId="{A8D57A06-A426-446D-B02C-A2DC6B62E45E}"/>
          </ac:spMkLst>
        </pc:spChg>
        <pc:picChg chg="add mod">
          <ac:chgData name="Marco Aurélio Barbiero" userId="f6f68d678cfe6957" providerId="LiveId" clId="{C5F542C3-D76D-4B42-8480-CAE1E3945B50}" dt="2025-03-25T17:51:53.832" v="146"/>
          <ac:picMkLst>
            <pc:docMk/>
            <pc:sldMk cId="0" sldId="258"/>
            <ac:picMk id="2" creationId="{EC143B50-3428-000C-969B-6847DC85F497}"/>
          </ac:picMkLst>
        </pc:picChg>
      </pc:sldChg>
      <pc:sldChg chg="modSp add mod">
        <pc:chgData name="Marco Aurélio Barbiero" userId="f6f68d678cfe6957" providerId="LiveId" clId="{C5F542C3-D76D-4B42-8480-CAE1E3945B50}" dt="2025-03-26T13:32:17.123" v="802" actId="948"/>
        <pc:sldMkLst>
          <pc:docMk/>
          <pc:sldMk cId="2459727294" sldId="260"/>
        </pc:sldMkLst>
        <pc:spChg chg="mod">
          <ac:chgData name="Marco Aurélio Barbiero" userId="f6f68d678cfe6957" providerId="LiveId" clId="{C5F542C3-D76D-4B42-8480-CAE1E3945B50}" dt="2025-03-26T00:25:34.547" v="185" actId="20577"/>
          <ac:spMkLst>
            <pc:docMk/>
            <pc:sldMk cId="2459727294" sldId="260"/>
            <ac:spMk id="3" creationId="{48D83192-03A2-B103-081A-D3669B09B348}"/>
          </ac:spMkLst>
        </pc:spChg>
        <pc:spChg chg="mod">
          <ac:chgData name="Marco Aurélio Barbiero" userId="f6f68d678cfe6957" providerId="LiveId" clId="{C5F542C3-D76D-4B42-8480-CAE1E3945B50}" dt="2025-03-26T13:32:17.123" v="802" actId="948"/>
          <ac:spMkLst>
            <pc:docMk/>
            <pc:sldMk cId="2459727294" sldId="260"/>
            <ac:spMk id="4" creationId="{35689C38-87C2-FD7A-D6A5-90B2E0F4FB52}"/>
          </ac:spMkLst>
        </pc:spChg>
      </pc:sldChg>
      <pc:sldChg chg="add del">
        <pc:chgData name="Marco Aurélio Barbiero" userId="f6f68d678cfe6957" providerId="LiveId" clId="{C5F542C3-D76D-4B42-8480-CAE1E3945B50}" dt="2025-03-26T00:29:35.010" v="207" actId="2696"/>
        <pc:sldMkLst>
          <pc:docMk/>
          <pc:sldMk cId="1380670379" sldId="261"/>
        </pc:sldMkLst>
      </pc:sldChg>
      <pc:sldChg chg="addSp delSp modSp add mod replId setBg modAnim setClrOvrMap modNotesTx">
        <pc:chgData name="Marco Aurélio Barbiero" userId="f6f68d678cfe6957" providerId="LiveId" clId="{C5F542C3-D76D-4B42-8480-CAE1E3945B50}" dt="2025-03-26T00:46:28.609" v="304" actId="20577"/>
        <pc:sldMkLst>
          <pc:docMk/>
          <pc:sldMk cId="2677682369" sldId="262"/>
        </pc:sldMkLst>
        <pc:spChg chg="mod">
          <ac:chgData name="Marco Aurélio Barbiero" userId="f6f68d678cfe6957" providerId="LiveId" clId="{C5F542C3-D76D-4B42-8480-CAE1E3945B50}" dt="2025-03-26T00:30:14.950" v="212" actId="26606"/>
          <ac:spMkLst>
            <pc:docMk/>
            <pc:sldMk cId="2677682369" sldId="262"/>
            <ac:spMk id="3" creationId="{FE52F770-C586-7FB3-C4CD-1F6DCB23FE67}"/>
          </ac:spMkLst>
        </pc:spChg>
        <pc:spChg chg="del">
          <ac:chgData name="Marco Aurélio Barbiero" userId="f6f68d678cfe6957" providerId="LiveId" clId="{C5F542C3-D76D-4B42-8480-CAE1E3945B50}" dt="2025-03-26T00:29:11.226" v="187" actId="478"/>
          <ac:spMkLst>
            <pc:docMk/>
            <pc:sldMk cId="2677682369" sldId="262"/>
            <ac:spMk id="4" creationId="{58FB1889-DC91-70A4-86D5-01121F1C20E7}"/>
          </ac:spMkLst>
        </pc:spChg>
        <pc:spChg chg="add">
          <ac:chgData name="Marco Aurélio Barbiero" userId="f6f68d678cfe6957" providerId="LiveId" clId="{C5F542C3-D76D-4B42-8480-CAE1E3945B50}" dt="2025-03-26T00:30:14.950" v="212" actId="26606"/>
          <ac:spMkLst>
            <pc:docMk/>
            <pc:sldMk cId="2677682369" sldId="262"/>
            <ac:spMk id="5" creationId="{F3060C83-F051-4F0E-ABAD-AA0DFC48B218}"/>
          </ac:spMkLst>
        </pc:spChg>
        <pc:spChg chg="add">
          <ac:chgData name="Marco Aurélio Barbiero" userId="f6f68d678cfe6957" providerId="LiveId" clId="{C5F542C3-D76D-4B42-8480-CAE1E3945B50}" dt="2025-03-26T00:30:14.950" v="212" actId="26606"/>
          <ac:spMkLst>
            <pc:docMk/>
            <pc:sldMk cId="2677682369" sldId="262"/>
            <ac:spMk id="6" creationId="{83C98ABE-055B-441F-B07E-44F97F083C39}"/>
          </ac:spMkLst>
        </pc:spChg>
        <pc:spChg chg="add">
          <ac:chgData name="Marco Aurélio Barbiero" userId="f6f68d678cfe6957" providerId="LiveId" clId="{C5F542C3-D76D-4B42-8480-CAE1E3945B50}" dt="2025-03-26T00:30:14.950" v="212" actId="26606"/>
          <ac:spMkLst>
            <pc:docMk/>
            <pc:sldMk cId="2677682369" sldId="262"/>
            <ac:spMk id="7" creationId="{29FDB030-9B49-4CED-8CCD-4D99382388AC}"/>
          </ac:spMkLst>
        </pc:spChg>
        <pc:spChg chg="add del">
          <ac:chgData name="Marco Aurélio Barbiero" userId="f6f68d678cfe6957" providerId="LiveId" clId="{C5F542C3-D76D-4B42-8480-CAE1E3945B50}" dt="2025-03-26T00:30:13.553" v="211" actId="26606"/>
          <ac:spMkLst>
            <pc:docMk/>
            <pc:sldMk cId="2677682369" sldId="262"/>
            <ac:spMk id="8" creationId="{F3060C83-F051-4F0E-ABAD-AA0DFC48B218}"/>
          </ac:spMkLst>
        </pc:spChg>
        <pc:spChg chg="add">
          <ac:chgData name="Marco Aurélio Barbiero" userId="f6f68d678cfe6957" providerId="LiveId" clId="{C5F542C3-D76D-4B42-8480-CAE1E3945B50}" dt="2025-03-26T00:30:14.950" v="212" actId="26606"/>
          <ac:spMkLst>
            <pc:docMk/>
            <pc:sldMk cId="2677682369" sldId="262"/>
            <ac:spMk id="9" creationId="{3783CA14-24A1-485C-8B30-D6A5D87987AD}"/>
          </ac:spMkLst>
        </pc:spChg>
        <pc:spChg chg="add del">
          <ac:chgData name="Marco Aurélio Barbiero" userId="f6f68d678cfe6957" providerId="LiveId" clId="{C5F542C3-D76D-4B42-8480-CAE1E3945B50}" dt="2025-03-26T00:30:13.553" v="211" actId="26606"/>
          <ac:spMkLst>
            <pc:docMk/>
            <pc:sldMk cId="2677682369" sldId="262"/>
            <ac:spMk id="10" creationId="{83C98ABE-055B-441F-B07E-44F97F083C39}"/>
          </ac:spMkLst>
        </pc:spChg>
        <pc:spChg chg="add">
          <ac:chgData name="Marco Aurélio Barbiero" userId="f6f68d678cfe6957" providerId="LiveId" clId="{C5F542C3-D76D-4B42-8480-CAE1E3945B50}" dt="2025-03-26T00:30:14.950" v="212" actId="26606"/>
          <ac:spMkLst>
            <pc:docMk/>
            <pc:sldMk cId="2677682369" sldId="262"/>
            <ac:spMk id="11" creationId="{9A97C86A-04D6-40F7-AE84-31AB43E6A846}"/>
          </ac:spMkLst>
        </pc:spChg>
        <pc:spChg chg="add del">
          <ac:chgData name="Marco Aurélio Barbiero" userId="f6f68d678cfe6957" providerId="LiveId" clId="{C5F542C3-D76D-4B42-8480-CAE1E3945B50}" dt="2025-03-26T00:30:13.553" v="211" actId="26606"/>
          <ac:spMkLst>
            <pc:docMk/>
            <pc:sldMk cId="2677682369" sldId="262"/>
            <ac:spMk id="12" creationId="{29FDB030-9B49-4CED-8CCD-4D99382388AC}"/>
          </ac:spMkLst>
        </pc:spChg>
        <pc:spChg chg="add">
          <ac:chgData name="Marco Aurélio Barbiero" userId="f6f68d678cfe6957" providerId="LiveId" clId="{C5F542C3-D76D-4B42-8480-CAE1E3945B50}" dt="2025-03-26T00:30:14.950" v="212" actId="26606"/>
          <ac:spMkLst>
            <pc:docMk/>
            <pc:sldMk cId="2677682369" sldId="262"/>
            <ac:spMk id="13" creationId="{FF9F2414-84E8-453E-B1F3-389FDE8192D9}"/>
          </ac:spMkLst>
        </pc:spChg>
        <pc:spChg chg="add del">
          <ac:chgData name="Marco Aurélio Barbiero" userId="f6f68d678cfe6957" providerId="LiveId" clId="{C5F542C3-D76D-4B42-8480-CAE1E3945B50}" dt="2025-03-26T00:30:13.553" v="211" actId="26606"/>
          <ac:spMkLst>
            <pc:docMk/>
            <pc:sldMk cId="2677682369" sldId="262"/>
            <ac:spMk id="14" creationId="{3783CA14-24A1-485C-8B30-D6A5D87987AD}"/>
          </ac:spMkLst>
        </pc:spChg>
        <pc:spChg chg="add">
          <ac:chgData name="Marco Aurélio Barbiero" userId="f6f68d678cfe6957" providerId="LiveId" clId="{C5F542C3-D76D-4B42-8480-CAE1E3945B50}" dt="2025-03-26T00:30:14.950" v="212" actId="26606"/>
          <ac:spMkLst>
            <pc:docMk/>
            <pc:sldMk cId="2677682369" sldId="262"/>
            <ac:spMk id="15" creationId="{3ECA69A1-7536-43AC-85EF-C7106179F5ED}"/>
          </ac:spMkLst>
        </pc:spChg>
        <pc:spChg chg="add del">
          <ac:chgData name="Marco Aurélio Barbiero" userId="f6f68d678cfe6957" providerId="LiveId" clId="{C5F542C3-D76D-4B42-8480-CAE1E3945B50}" dt="2025-03-26T00:30:13.553" v="211" actId="26606"/>
          <ac:spMkLst>
            <pc:docMk/>
            <pc:sldMk cId="2677682369" sldId="262"/>
            <ac:spMk id="16" creationId="{9A97C86A-04D6-40F7-AE84-31AB43E6A846}"/>
          </ac:spMkLst>
        </pc:spChg>
        <pc:spChg chg="add del">
          <ac:chgData name="Marco Aurélio Barbiero" userId="f6f68d678cfe6957" providerId="LiveId" clId="{C5F542C3-D76D-4B42-8480-CAE1E3945B50}" dt="2025-03-26T00:30:13.553" v="211" actId="26606"/>
          <ac:spMkLst>
            <pc:docMk/>
            <pc:sldMk cId="2677682369" sldId="262"/>
            <ac:spMk id="18" creationId="{FF9F2414-84E8-453E-B1F3-389FDE8192D9}"/>
          </ac:spMkLst>
        </pc:spChg>
        <pc:spChg chg="add del">
          <ac:chgData name="Marco Aurélio Barbiero" userId="f6f68d678cfe6957" providerId="LiveId" clId="{C5F542C3-D76D-4B42-8480-CAE1E3945B50}" dt="2025-03-26T00:30:13.553" v="211" actId="26606"/>
          <ac:spMkLst>
            <pc:docMk/>
            <pc:sldMk cId="2677682369" sldId="262"/>
            <ac:spMk id="20" creationId="{3ECA69A1-7536-43AC-85EF-C7106179F5ED}"/>
          </ac:spMkLst>
        </pc:spChg>
        <pc:picChg chg="add mod">
          <ac:chgData name="Marco Aurélio Barbiero" userId="f6f68d678cfe6957" providerId="LiveId" clId="{C5F542C3-D76D-4B42-8480-CAE1E3945B50}" dt="2025-03-26T00:30:14.950" v="212" actId="26606"/>
          <ac:picMkLst>
            <pc:docMk/>
            <pc:sldMk cId="2677682369" sldId="262"/>
            <ac:picMk id="2" creationId="{EBA495D9-E3EF-D7B2-A567-4A478E9E021B}"/>
          </ac:picMkLst>
        </pc:picChg>
      </pc:sldChg>
      <pc:sldChg chg="add">
        <pc:chgData name="Marco Aurélio Barbiero" userId="f6f68d678cfe6957" providerId="LiveId" clId="{C5F542C3-D76D-4B42-8480-CAE1E3945B50}" dt="2025-03-26T00:29:39.051" v="208" actId="2890"/>
        <pc:sldMkLst>
          <pc:docMk/>
          <pc:sldMk cId="1734383906" sldId="263"/>
        </pc:sldMkLst>
      </pc:sldChg>
      <pc:sldChg chg="addSp delSp modSp add mod">
        <pc:chgData name="Marco Aurélio Barbiero" userId="f6f68d678cfe6957" providerId="LiveId" clId="{C5F542C3-D76D-4B42-8480-CAE1E3945B50}" dt="2025-03-26T13:30:35.210" v="792"/>
        <pc:sldMkLst>
          <pc:docMk/>
          <pc:sldMk cId="4221737147" sldId="264"/>
        </pc:sldMkLst>
        <pc:spChg chg="mod">
          <ac:chgData name="Marco Aurélio Barbiero" userId="f6f68d678cfe6957" providerId="LiveId" clId="{C5F542C3-D76D-4B42-8480-CAE1E3945B50}" dt="2025-03-26T12:12:45.340" v="438" actId="20577"/>
          <ac:spMkLst>
            <pc:docMk/>
            <pc:sldMk cId="4221737147" sldId="264"/>
            <ac:spMk id="3" creationId="{A611ADCC-0965-370E-EF1D-819DF9D66704}"/>
          </ac:spMkLst>
        </pc:spChg>
        <pc:spChg chg="add del">
          <ac:chgData name="Marco Aurélio Barbiero" userId="f6f68d678cfe6957" providerId="LiveId" clId="{C5F542C3-D76D-4B42-8480-CAE1E3945B50}" dt="2025-03-26T12:12:55.928" v="440" actId="22"/>
          <ac:spMkLst>
            <pc:docMk/>
            <pc:sldMk cId="4221737147" sldId="264"/>
            <ac:spMk id="4" creationId="{529B5E63-AF42-C2EC-E631-2E2E7DF35899}"/>
          </ac:spMkLst>
        </pc:spChg>
        <pc:spChg chg="add mod">
          <ac:chgData name="Marco Aurélio Barbiero" userId="f6f68d678cfe6957" providerId="LiveId" clId="{C5F542C3-D76D-4B42-8480-CAE1E3945B50}" dt="2025-03-26T12:28:41.577" v="607" actId="20578"/>
          <ac:spMkLst>
            <pc:docMk/>
            <pc:sldMk cId="4221737147" sldId="264"/>
            <ac:spMk id="6" creationId="{2C981A29-B05D-4847-B056-07AA84B0B674}"/>
          </ac:spMkLst>
        </pc:spChg>
        <pc:spChg chg="add del mod">
          <ac:chgData name="Marco Aurélio Barbiero" userId="f6f68d678cfe6957" providerId="LiveId" clId="{C5F542C3-D76D-4B42-8480-CAE1E3945B50}" dt="2025-03-26T12:31:46.262" v="647" actId="22"/>
          <ac:spMkLst>
            <pc:docMk/>
            <pc:sldMk cId="4221737147" sldId="264"/>
            <ac:spMk id="9" creationId="{D19B745A-9752-0BFB-F5C4-EAD5CD91BF05}"/>
          </ac:spMkLst>
        </pc:spChg>
        <pc:graphicFrameChg chg="add del mod modGraphic">
          <ac:chgData name="Marco Aurélio Barbiero" userId="f6f68d678cfe6957" providerId="LiveId" clId="{C5F542C3-D76D-4B42-8480-CAE1E3945B50}" dt="2025-03-26T12:33:59.585" v="657" actId="478"/>
          <ac:graphicFrameMkLst>
            <pc:docMk/>
            <pc:sldMk cId="4221737147" sldId="264"/>
            <ac:graphicFrameMk id="7" creationId="{B5ECC830-DDC9-2DE0-D5DB-035B40E34875}"/>
          </ac:graphicFrameMkLst>
        </pc:graphicFrameChg>
        <pc:graphicFrameChg chg="add del">
          <ac:chgData name="Marco Aurélio Barbiero" userId="f6f68d678cfe6957" providerId="LiveId" clId="{C5F542C3-D76D-4B42-8480-CAE1E3945B50}" dt="2025-03-26T12:32:38.284" v="649" actId="3680"/>
          <ac:graphicFrameMkLst>
            <pc:docMk/>
            <pc:sldMk cId="4221737147" sldId="264"/>
            <ac:graphicFrameMk id="10" creationId="{BFADCC43-D79A-5464-A995-91C49B3A251F}"/>
          </ac:graphicFrameMkLst>
        </pc:graphicFrameChg>
        <pc:graphicFrameChg chg="add del">
          <ac:chgData name="Marco Aurélio Barbiero" userId="f6f68d678cfe6957" providerId="LiveId" clId="{C5F542C3-D76D-4B42-8480-CAE1E3945B50}" dt="2025-03-26T12:33:07.963" v="652" actId="3680"/>
          <ac:graphicFrameMkLst>
            <pc:docMk/>
            <pc:sldMk cId="4221737147" sldId="264"/>
            <ac:graphicFrameMk id="11" creationId="{1675B576-A1C3-8E8E-51A0-174543A5EF8C}"/>
          </ac:graphicFrameMkLst>
        </pc:graphicFrameChg>
        <pc:graphicFrameChg chg="add mod modGraphic">
          <ac:chgData name="Marco Aurélio Barbiero" userId="f6f68d678cfe6957" providerId="LiveId" clId="{C5F542C3-D76D-4B42-8480-CAE1E3945B50}" dt="2025-03-26T13:30:35.210" v="792"/>
          <ac:graphicFrameMkLst>
            <pc:docMk/>
            <pc:sldMk cId="4221737147" sldId="264"/>
            <ac:graphicFrameMk id="12" creationId="{49A9F856-7219-28B9-8F8E-CADBA589991F}"/>
          </ac:graphicFrameMkLst>
        </pc:graphicFrameChg>
      </pc:sldChg>
      <pc:sldChg chg="addSp modSp add mod replId">
        <pc:chgData name="Marco Aurélio Barbiero" userId="f6f68d678cfe6957" providerId="LiveId" clId="{C5F542C3-D76D-4B42-8480-CAE1E3945B50}" dt="2025-03-26T12:05:54.264" v="378" actId="14100"/>
        <pc:sldMkLst>
          <pc:docMk/>
          <pc:sldMk cId="48953287" sldId="265"/>
        </pc:sldMkLst>
        <pc:graphicFrameChg chg="add mod modGraphic">
          <ac:chgData name="Marco Aurélio Barbiero" userId="f6f68d678cfe6957" providerId="LiveId" clId="{C5F542C3-D76D-4B42-8480-CAE1E3945B50}" dt="2025-03-26T12:05:07.697" v="372" actId="14734"/>
          <ac:graphicFrameMkLst>
            <pc:docMk/>
            <pc:sldMk cId="48953287" sldId="265"/>
            <ac:graphicFrameMk id="2" creationId="{3F9CBCF3-ED6A-B071-BC06-9A296B0A91DA}"/>
          </ac:graphicFrameMkLst>
        </pc:graphicFrameChg>
        <pc:graphicFrameChg chg="add mod">
          <ac:chgData name="Marco Aurélio Barbiero" userId="f6f68d678cfe6957" providerId="LiveId" clId="{C5F542C3-D76D-4B42-8480-CAE1E3945B50}" dt="2025-03-26T11:57:13.870" v="329" actId="1076"/>
          <ac:graphicFrameMkLst>
            <pc:docMk/>
            <pc:sldMk cId="48953287" sldId="265"/>
            <ac:graphicFrameMk id="3" creationId="{D9886C18-FEE1-4FA5-31CB-8F4B8C6C5F6A}"/>
          </ac:graphicFrameMkLst>
        </pc:graphicFrameChg>
        <pc:graphicFrameChg chg="add mod">
          <ac:chgData name="Marco Aurélio Barbiero" userId="f6f68d678cfe6957" providerId="LiveId" clId="{C5F542C3-D76D-4B42-8480-CAE1E3945B50}" dt="2025-03-26T11:57:33.326" v="334" actId="1076"/>
          <ac:graphicFrameMkLst>
            <pc:docMk/>
            <pc:sldMk cId="48953287" sldId="265"/>
            <ac:graphicFrameMk id="4" creationId="{58E1DA0A-C3E0-F284-1B3C-05DACB3C2EF8}"/>
          </ac:graphicFrameMkLst>
        </pc:graphicFrameChg>
        <pc:graphicFrameChg chg="add mod modGraphic">
          <ac:chgData name="Marco Aurélio Barbiero" userId="f6f68d678cfe6957" providerId="LiveId" clId="{C5F542C3-D76D-4B42-8480-CAE1E3945B50}" dt="2025-03-26T12:05:54.264" v="378" actId="14100"/>
          <ac:graphicFrameMkLst>
            <pc:docMk/>
            <pc:sldMk cId="48953287" sldId="265"/>
            <ac:graphicFrameMk id="5" creationId="{E295F858-58BD-BF46-6C45-32D668B442C6}"/>
          </ac:graphicFrameMkLst>
        </pc:graphicFrameChg>
      </pc:sldChg>
      <pc:sldChg chg="new del">
        <pc:chgData name="Marco Aurélio Barbiero" userId="f6f68d678cfe6957" providerId="LiveId" clId="{C5F542C3-D76D-4B42-8480-CAE1E3945B50}" dt="2025-03-26T13:31:55.009" v="801" actId="680"/>
        <pc:sldMkLst>
          <pc:docMk/>
          <pc:sldMk cId="770596302" sldId="266"/>
        </pc:sldMkLst>
      </pc:sldChg>
    </pc:docChg>
  </pc:docChgLst>
</pc:chgInfo>
</file>

<file path=ppt/media/image1.pn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>
          <a:extLst>
            <a:ext uri="{FF2B5EF4-FFF2-40B4-BE49-F238E27FC236}">
              <a16:creationId xmlns:a16="http://schemas.microsoft.com/office/drawing/2014/main" id="{37510730-3153-7C62-8B9A-827FFC8F52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>
            <a:extLst>
              <a:ext uri="{FF2B5EF4-FFF2-40B4-BE49-F238E27FC236}">
                <a16:creationId xmlns:a16="http://schemas.microsoft.com/office/drawing/2014/main" id="{5799F76C-3523-94A8-491B-C2B4EF273F9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:notes">
            <a:extLst>
              <a:ext uri="{FF2B5EF4-FFF2-40B4-BE49-F238E27FC236}">
                <a16:creationId xmlns:a16="http://schemas.microsoft.com/office/drawing/2014/main" id="{FE30A765-1112-CFCE-FE20-D3F407D7043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49798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>
          <a:extLst>
            <a:ext uri="{FF2B5EF4-FFF2-40B4-BE49-F238E27FC236}">
              <a16:creationId xmlns:a16="http://schemas.microsoft.com/office/drawing/2014/main" id="{E826C9C0-27BF-10CB-D275-B9ACC6DFA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>
            <a:extLst>
              <a:ext uri="{FF2B5EF4-FFF2-40B4-BE49-F238E27FC236}">
                <a16:creationId xmlns:a16="http://schemas.microsoft.com/office/drawing/2014/main" id="{AB65D980-68FE-BBE6-0622-45E5006259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Representação referencial </a:t>
            </a:r>
            <a:r>
              <a:rPr lang="pt-BR" dirty="0"/>
              <a:t>é divergente</a:t>
            </a:r>
            <a:endParaRPr dirty="0"/>
          </a:p>
        </p:txBody>
      </p:sp>
      <p:sp>
        <p:nvSpPr>
          <p:cNvPr id="86" name="Google Shape;86;p2:notes">
            <a:extLst>
              <a:ext uri="{FF2B5EF4-FFF2-40B4-BE49-F238E27FC236}">
                <a16:creationId xmlns:a16="http://schemas.microsoft.com/office/drawing/2014/main" id="{34A34422-BA13-A931-16EC-3DEAC91F30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9253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>
          <a:extLst>
            <a:ext uri="{FF2B5EF4-FFF2-40B4-BE49-F238E27FC236}">
              <a16:creationId xmlns:a16="http://schemas.microsoft.com/office/drawing/2014/main" id="{85483525-ADE9-6AD1-9A90-FEAEF9AA54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>
            <a:extLst>
              <a:ext uri="{FF2B5EF4-FFF2-40B4-BE49-F238E27FC236}">
                <a16:creationId xmlns:a16="http://schemas.microsoft.com/office/drawing/2014/main" id="{873F05B5-0912-AFFA-FF4A-B0C845A18D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:notes">
            <a:extLst>
              <a:ext uri="{FF2B5EF4-FFF2-40B4-BE49-F238E27FC236}">
                <a16:creationId xmlns:a16="http://schemas.microsoft.com/office/drawing/2014/main" id="{181549F6-D7A5-622B-EBAF-B7F7291FE8E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463873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>
          <a:extLst>
            <a:ext uri="{FF2B5EF4-FFF2-40B4-BE49-F238E27FC236}">
              <a16:creationId xmlns:a16="http://schemas.microsoft.com/office/drawing/2014/main" id="{69F89165-28B8-4048-2854-4BF2DAE6F3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:notes">
            <a:extLst>
              <a:ext uri="{FF2B5EF4-FFF2-40B4-BE49-F238E27FC236}">
                <a16:creationId xmlns:a16="http://schemas.microsoft.com/office/drawing/2014/main" id="{AE8C96CF-3243-1B04-F9BA-989B6B8309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2:notes">
            <a:extLst>
              <a:ext uri="{FF2B5EF4-FFF2-40B4-BE49-F238E27FC236}">
                <a16:creationId xmlns:a16="http://schemas.microsoft.com/office/drawing/2014/main" id="{675CB09B-44C2-B711-B528-9265F51241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347641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>
          <a:extLst>
            <a:ext uri="{FF2B5EF4-FFF2-40B4-BE49-F238E27FC236}">
              <a16:creationId xmlns:a16="http://schemas.microsoft.com/office/drawing/2014/main" id="{4F1AC077-72D9-FF01-4D39-F9A1D11B44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3:notes">
            <a:extLst>
              <a:ext uri="{FF2B5EF4-FFF2-40B4-BE49-F238E27FC236}">
                <a16:creationId xmlns:a16="http://schemas.microsoft.com/office/drawing/2014/main" id="{3FD1B47D-C5FE-7054-9C82-0E9EC403AF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0" name="Google Shape;90;p3:notes">
            <a:extLst>
              <a:ext uri="{FF2B5EF4-FFF2-40B4-BE49-F238E27FC236}">
                <a16:creationId xmlns:a16="http://schemas.microsoft.com/office/drawing/2014/main" id="{FF04C4F1-D8AA-7283-4E42-4FA6760B4D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044830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64F05673-CEEC-3BDD-1601-8C10F1C2495F}"/>
              </a:ext>
            </a:extLst>
          </p:cNvPr>
          <p:cNvSpPr txBox="1"/>
          <p:nvPr/>
        </p:nvSpPr>
        <p:spPr>
          <a:xfrm>
            <a:off x="349624" y="2877671"/>
            <a:ext cx="17588752" cy="726352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80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 CIATA ao CTM </a:t>
            </a:r>
          </a:p>
          <a:p>
            <a:pPr algn="ctr"/>
            <a:r>
              <a:rPr lang="pt-BR" sz="54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Georreferenciamento de Cadastros Descritivos</a:t>
            </a:r>
          </a:p>
          <a:p>
            <a:pPr algn="ctr">
              <a:buNone/>
            </a:pPr>
            <a:endParaRPr lang="pt-BR" sz="2800" b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buNone/>
            </a:pPr>
            <a:endParaRPr lang="pt-BR" sz="2800" b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buNone/>
            </a:pPr>
            <a:endParaRPr lang="pt-BR" sz="2000" b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buNone/>
            </a:pPr>
            <a:r>
              <a:rPr lang="pt-BR" sz="20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Aluno</a:t>
            </a:r>
          </a:p>
          <a:p>
            <a:pPr algn="ctr">
              <a:buNone/>
            </a:pPr>
            <a:r>
              <a:rPr lang="pt-BR" sz="32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Marco Aurélio Barbiero</a:t>
            </a:r>
          </a:p>
          <a:p>
            <a:pPr algn="ctr">
              <a:buNone/>
            </a:pPr>
            <a:r>
              <a:rPr lang="pt-BR" sz="20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Orientador</a:t>
            </a:r>
          </a:p>
          <a:p>
            <a:pPr algn="ctr"/>
            <a:r>
              <a:rPr lang="pt-BR" sz="32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Prof. Dr. Carlos Antônio Oliveira Vieira</a:t>
            </a: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pt-BR" sz="32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Florianópolis, abril de 2025</a:t>
            </a:r>
          </a:p>
          <a:p>
            <a:pPr indent="540385" algn="ctr"/>
            <a:endParaRPr lang="pt-BR" sz="4800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E17147A-1E13-1E20-EDA5-199A64B7FA1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937000" y="9879693"/>
            <a:ext cx="2895600" cy="365125"/>
          </a:xfrm>
        </p:spPr>
        <p:txBody>
          <a:bodyPr/>
          <a:lstStyle/>
          <a:p>
            <a:r>
              <a:rPr lang="pt-BR" dirty="0"/>
              <a:t>Contextualização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AA173E3-1814-0BEB-CAFD-2C267D853B2F}"/>
              </a:ext>
            </a:extLst>
          </p:cNvPr>
          <p:cNvSpPr txBox="1"/>
          <p:nvPr/>
        </p:nvSpPr>
        <p:spPr>
          <a:xfrm>
            <a:off x="1262743" y="1277257"/>
            <a:ext cx="158205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Caixa de texto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>
          <a:extLst>
            <a:ext uri="{FF2B5EF4-FFF2-40B4-BE49-F238E27FC236}">
              <a16:creationId xmlns:a16="http://schemas.microsoft.com/office/drawing/2014/main" id="{F7228C59-D693-19E8-DEAC-CD6A201E06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8D83192-03A2-B103-081A-D3669B09B348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937000" y="9879693"/>
            <a:ext cx="2895600" cy="365125"/>
          </a:xfrm>
        </p:spPr>
        <p:txBody>
          <a:bodyPr/>
          <a:lstStyle/>
          <a:p>
            <a:r>
              <a:rPr lang="pt-BR" dirty="0"/>
              <a:t>Objetivos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5689C38-87C2-FD7A-D6A5-90B2E0F4FB52}"/>
              </a:ext>
            </a:extLst>
          </p:cNvPr>
          <p:cNvSpPr txBox="1"/>
          <p:nvPr/>
        </p:nvSpPr>
        <p:spPr>
          <a:xfrm>
            <a:off x="1262743" y="1277257"/>
            <a:ext cx="15820571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540385" algn="ctr">
              <a:buFont typeface="Arial"/>
              <a:buNone/>
            </a:pPr>
            <a:r>
              <a:rPr lang="pt-BR" sz="4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Objetivo geral</a:t>
            </a:r>
          </a:p>
          <a:p>
            <a:pPr indent="540385" algn="ctr">
              <a:buFont typeface="Arial"/>
              <a:buNone/>
            </a:pPr>
            <a:r>
              <a:rPr lang="pt-BR" sz="2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Desenvolver uma metodologia para converter as descrições alfanuméricas de um cadastro em objetos geográficos e georreferenciá-los. </a:t>
            </a:r>
          </a:p>
          <a:p>
            <a:pPr indent="540385" algn="ctr">
              <a:buFont typeface="Arial"/>
              <a:buNone/>
            </a:pPr>
            <a:endParaRPr lang="pt-BR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indent="540385" algn="ctr">
              <a:buFont typeface="Arial"/>
              <a:buNone/>
            </a:pPr>
            <a:r>
              <a:rPr lang="pt-BR" sz="4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Objetivos Específicos</a:t>
            </a:r>
            <a:endParaRPr lang="pt-BR" sz="28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342900" lvl="2" indent="-342900" algn="ctr">
              <a:spcBef>
                <a:spcPts val="2400"/>
              </a:spcBef>
              <a:buFont typeface="Arial"/>
              <a:buAutoNum type="arabicPeriod"/>
            </a:pPr>
            <a:r>
              <a:rPr lang="pt-BR" sz="2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Realizar o reconhecimento óptico de caracteres (OCR) dos manuais do CIATA para gerar documentos PDF indexáveis; </a:t>
            </a:r>
          </a:p>
          <a:p>
            <a:pPr marL="342900" lvl="2" indent="-342900" algn="ctr">
              <a:spcBef>
                <a:spcPts val="2400"/>
              </a:spcBef>
              <a:buFont typeface="Arial"/>
              <a:buAutoNum type="arabicPeriod"/>
            </a:pPr>
            <a:r>
              <a:rPr lang="pt-BR" sz="2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Definir o conjunto mínimo de atributos textuais necessários para a criação de imagens representativas da distribuição da malha de lotes urbanas; </a:t>
            </a:r>
          </a:p>
          <a:p>
            <a:pPr marL="342900" lvl="2" indent="-342900" algn="ctr">
              <a:spcBef>
                <a:spcPts val="2400"/>
              </a:spcBef>
              <a:buFont typeface="Arial"/>
              <a:buAutoNum type="arabicPeriod"/>
            </a:pPr>
            <a:r>
              <a:rPr lang="pt-BR" sz="2800" b="1" dirty="0">
                <a:solidFill>
                  <a:schemeClr val="accent1">
                    <a:lumMod val="50000"/>
                  </a:schemeClr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Identificar métodos que permitam validar e complementar dados das bases alfanuméricas.</a:t>
            </a:r>
          </a:p>
        </p:txBody>
      </p:sp>
    </p:spTree>
    <p:extLst>
      <p:ext uri="{BB962C8B-B14F-4D97-AF65-F5344CB8AC3E}">
        <p14:creationId xmlns:p14="http://schemas.microsoft.com/office/powerpoint/2010/main" val="2459727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87">
          <a:extLst>
            <a:ext uri="{FF2B5EF4-FFF2-40B4-BE49-F238E27FC236}">
              <a16:creationId xmlns:a16="http://schemas.microsoft.com/office/drawing/2014/main" id="{7B4E3E65-455B-EFDF-E71E-59E857D1E8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564234" y="-380505"/>
            <a:ext cx="2741457" cy="2065483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337461" y="633219"/>
            <a:ext cx="968052" cy="968052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5065223" y="982710"/>
            <a:ext cx="1031208" cy="1031208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4034964" y="0"/>
            <a:ext cx="4253036" cy="2221255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E52F770-C586-7FB3-C4CD-1F6DCB23FE67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6057900" y="9534525"/>
            <a:ext cx="6172200" cy="54768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pt-BR"/>
              <a:t>Referencial Teórico</a:t>
            </a:r>
          </a:p>
        </p:txBody>
      </p:sp>
      <p:sp>
        <p:nvSpPr>
          <p:cNvPr id="13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964516" y="9173251"/>
            <a:ext cx="2241769" cy="111374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Animação CIATA e CNEFE Reduzido">
            <a:hlinkClick r:id="" action="ppaction://media"/>
            <a:extLst>
              <a:ext uri="{FF2B5EF4-FFF2-40B4-BE49-F238E27FC236}">
                <a16:creationId xmlns:a16="http://schemas.microsoft.com/office/drawing/2014/main" id="{EBA495D9-E3EF-D7B2-A567-4A478E9E021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15912" y="965200"/>
            <a:ext cx="14856175" cy="8356598"/>
          </a:xfrm>
          <a:prstGeom prst="rect">
            <a:avLst/>
          </a:prstGeom>
          <a:ln>
            <a:noFill/>
          </a:ln>
        </p:spPr>
      </p:pic>
      <p:sp>
        <p:nvSpPr>
          <p:cNvPr id="15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406120" y="9679714"/>
            <a:ext cx="1222354" cy="607286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6823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>
          <a:extLst>
            <a:ext uri="{FF2B5EF4-FFF2-40B4-BE49-F238E27FC236}">
              <a16:creationId xmlns:a16="http://schemas.microsoft.com/office/drawing/2014/main" id="{862BAD4B-54C2-4777-442C-78B07DC98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B73137C-CA67-776D-D7E1-B390ABBE4024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937000" y="9879693"/>
            <a:ext cx="2895600" cy="365125"/>
          </a:xfrm>
        </p:spPr>
        <p:txBody>
          <a:bodyPr/>
          <a:lstStyle/>
          <a:p>
            <a:r>
              <a:rPr lang="pt-BR" dirty="0"/>
              <a:t>Referencial Teórico</a:t>
            </a:r>
          </a:p>
        </p:txBody>
      </p:sp>
    </p:spTree>
    <p:extLst>
      <p:ext uri="{BB962C8B-B14F-4D97-AF65-F5344CB8AC3E}">
        <p14:creationId xmlns:p14="http://schemas.microsoft.com/office/powerpoint/2010/main" val="1734383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7">
          <a:extLst>
            <a:ext uri="{FF2B5EF4-FFF2-40B4-BE49-F238E27FC236}">
              <a16:creationId xmlns:a16="http://schemas.microsoft.com/office/drawing/2014/main" id="{4B2B3B18-62B0-7840-BE60-76F24FCA6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611ADCC-0965-370E-EF1D-819DF9D66704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3937000" y="9879693"/>
            <a:ext cx="2895600" cy="365125"/>
          </a:xfrm>
        </p:spPr>
        <p:txBody>
          <a:bodyPr/>
          <a:lstStyle/>
          <a:p>
            <a:r>
              <a:rPr lang="pt-BR" dirty="0"/>
              <a:t>Materiais e métodos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2C981A29-B05D-4847-B056-07AA84B0B674}"/>
              </a:ext>
            </a:extLst>
          </p:cNvPr>
          <p:cNvSpPr txBox="1"/>
          <p:nvPr/>
        </p:nvSpPr>
        <p:spPr>
          <a:xfrm>
            <a:off x="4397828" y="2201779"/>
            <a:ext cx="9144000" cy="20621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endParaRPr lang="pt-BR" sz="3200" b="1" dirty="0">
              <a:solidFill>
                <a:schemeClr val="accent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aphicFrame>
        <p:nvGraphicFramePr>
          <p:cNvPr id="12" name="Tabela 11">
            <a:extLst>
              <a:ext uri="{FF2B5EF4-FFF2-40B4-BE49-F238E27FC236}">
                <a16:creationId xmlns:a16="http://schemas.microsoft.com/office/drawing/2014/main" id="{49A9F856-7219-28B9-8F8E-CADBA58999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2463511"/>
              </p:ext>
            </p:extLst>
          </p:nvPr>
        </p:nvGraphicFramePr>
        <p:xfrm>
          <a:off x="2873828" y="1950357"/>
          <a:ext cx="12192000" cy="649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92000">
                  <a:extLst>
                    <a:ext uri="{9D8B030D-6E8A-4147-A177-3AD203B41FA5}">
                      <a16:colId xmlns:a16="http://schemas.microsoft.com/office/drawing/2014/main" val="40579752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4800" dirty="0"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Materiais e métodos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1692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Sistema de Gerenciamento de Banco de dados</a:t>
                      </a:r>
                    </a:p>
                    <a:p>
                      <a:pPr algn="ctr"/>
                      <a:r>
                        <a:rPr lang="pt-BR" sz="2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MySQL</a:t>
                      </a:r>
                      <a:endParaRPr lang="pt-BR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52852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Linguagem de programação</a:t>
                      </a:r>
                    </a:p>
                    <a:p>
                      <a:pPr algn="ctr"/>
                      <a:r>
                        <a:rPr lang="pt-BR" sz="28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JavaScript</a:t>
                      </a:r>
                      <a:endParaRPr lang="pt-BR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90907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Biblioteca de visualização geográfica</a:t>
                      </a:r>
                    </a:p>
                    <a:p>
                      <a:pPr algn="ctr"/>
                      <a:r>
                        <a:rPr lang="pt-BR" sz="28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Leaflet</a:t>
                      </a:r>
                      <a:endParaRPr lang="pt-BR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0866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Sistema de Informação Geográfica – SIG</a:t>
                      </a:r>
                    </a:p>
                    <a:p>
                      <a:pPr algn="ctr"/>
                      <a:r>
                        <a:rPr lang="pt-BR" sz="2800" b="1" dirty="0" err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Qgis</a:t>
                      </a:r>
                      <a:endParaRPr lang="pt-BR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57501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sz="2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Dados originários</a:t>
                      </a:r>
                    </a:p>
                    <a:p>
                      <a:pPr algn="ctr"/>
                      <a:r>
                        <a:rPr lang="pt-BR" sz="2800" b="1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Base de dados das prefeituras e do CNEFE</a:t>
                      </a:r>
                      <a:endParaRPr lang="pt-BR" sz="2800" dirty="0"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84171773"/>
                  </a:ext>
                </a:extLst>
              </a:tr>
              <a:tr h="259443">
                <a:tc>
                  <a:txBody>
                    <a:bodyPr/>
                    <a:lstStyle/>
                    <a:p>
                      <a:pPr algn="ctr"/>
                      <a:r>
                        <a:rPr lang="pt-BR" sz="2800" b="1" i="0" u="none" strike="noStrike" cap="none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Funções de pesquisa por similaridade - estatística</a:t>
                      </a:r>
                    </a:p>
                    <a:p>
                      <a:pPr algn="ctr"/>
                      <a:r>
                        <a:rPr lang="pt-BR" sz="2800" b="1" i="0" u="none" strike="noStrike" cap="none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Função </a:t>
                      </a:r>
                      <a:r>
                        <a:rPr lang="pt-BR" sz="2800" b="1" i="0" u="none" strike="noStrike" cap="none" dirty="0" err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Soundex</a:t>
                      </a:r>
                      <a:r>
                        <a:rPr lang="pt-BR" sz="2800" b="1" i="0" u="none" strike="noStrike" cap="none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* e algoritmos </a:t>
                      </a:r>
                      <a:r>
                        <a:rPr lang="pt-BR" sz="2800" b="1" i="0" u="none" strike="noStrike" cap="none" dirty="0" err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Levenshtein</a:t>
                      </a:r>
                      <a:r>
                        <a:rPr lang="pt-BR" sz="2800" b="1" i="0" u="none" strike="noStrike" cap="none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, </a:t>
                      </a:r>
                      <a:r>
                        <a:rPr lang="pt-BR" sz="2800" b="1" i="0" u="none" strike="noStrike" cap="none" dirty="0" err="1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Jaro</a:t>
                      </a:r>
                      <a:r>
                        <a:rPr lang="pt-BR" sz="2800" b="1" i="0" u="none" strike="noStrike" cap="none" dirty="0">
                          <a:solidFill>
                            <a:schemeClr val="accent1">
                              <a:lumMod val="50000"/>
                            </a:schemeClr>
                          </a:solidFill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-Winkler ou trigramas*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1379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217371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1">
          <a:extLst>
            <a:ext uri="{FF2B5EF4-FFF2-40B4-BE49-F238E27FC236}">
              <a16:creationId xmlns:a16="http://schemas.microsoft.com/office/drawing/2014/main" id="{91EC78AD-855D-1339-754C-880A8992F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3F9CBCF3-ED6A-B071-BC06-9A296B0A91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458298"/>
              </p:ext>
            </p:extLst>
          </p:nvPr>
        </p:nvGraphicFramePr>
        <p:xfrm>
          <a:off x="1059543" y="2320870"/>
          <a:ext cx="16168914" cy="66627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286409">
                  <a:extLst>
                    <a:ext uri="{9D8B030D-6E8A-4147-A177-3AD203B41FA5}">
                      <a16:colId xmlns:a16="http://schemas.microsoft.com/office/drawing/2014/main" val="709710119"/>
                    </a:ext>
                  </a:extLst>
                </a:gridCol>
                <a:gridCol w="11882505">
                  <a:extLst>
                    <a:ext uri="{9D8B030D-6E8A-4147-A177-3AD203B41FA5}">
                      <a16:colId xmlns:a16="http://schemas.microsoft.com/office/drawing/2014/main" val="3086039785"/>
                    </a:ext>
                  </a:extLst>
                </a:gridCol>
              </a:tblGrid>
              <a:tr h="1316391">
                <a:tc>
                  <a:txBody>
                    <a:bodyPr/>
                    <a:lstStyle/>
                    <a:p>
                      <a:pPr indent="540385" algn="just">
                        <a:lnSpc>
                          <a:spcPct val="150000"/>
                        </a:lnSpc>
                        <a:buNone/>
                      </a:pPr>
                      <a:r>
                        <a:rPr lang="pt-BR" sz="2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Abril/2025</a:t>
                      </a:r>
                      <a:endParaRPr lang="pt-BR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5091" marR="65091" marT="0" marB="0"/>
                </a:tc>
                <a:tc>
                  <a:txBody>
                    <a:bodyPr/>
                    <a:lstStyle/>
                    <a:p>
                      <a:pPr marL="457200" marR="0" indent="-457200" algn="just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pt-BR" sz="28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Apresentação do projeto de pesquisa. </a:t>
                      </a:r>
                    </a:p>
                    <a:p>
                      <a:pPr marL="457200" marR="0" indent="-457200" algn="just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buChar char="•"/>
                      </a:pPr>
                      <a:r>
                        <a:rPr lang="pt-BR" sz="2800" b="1" i="0" u="none" strike="noStrike" cap="none" dirty="0">
                          <a:solidFill>
                            <a:schemeClr val="dk1"/>
                          </a:solidFill>
                          <a:effectLst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Textualização dos manuais do CIATA.</a:t>
                      </a:r>
                    </a:p>
                  </a:txBody>
                  <a:tcPr marL="65091" marR="65091" marT="0" marB="0"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9365354"/>
                  </a:ext>
                </a:extLst>
              </a:tr>
              <a:tr h="1231562">
                <a:tc>
                  <a:txBody>
                    <a:bodyPr/>
                    <a:lstStyle/>
                    <a:p>
                      <a:pPr indent="540385" algn="just">
                        <a:lnSpc>
                          <a:spcPct val="150000"/>
                        </a:lnSpc>
                        <a:buNone/>
                      </a:pPr>
                      <a:r>
                        <a:rPr lang="pt-BR" sz="2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Maio/2025</a:t>
                      </a:r>
                      <a:endParaRPr lang="pt-BR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5091" marR="65091" marT="0" marB="0"/>
                </a:tc>
                <a:tc>
                  <a:txBody>
                    <a:bodyPr/>
                    <a:lstStyle/>
                    <a:p>
                      <a:pPr marL="457200" indent="-45720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pt-BR" sz="28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Obtenção de uma amostra de um cadastro municipal.</a:t>
                      </a:r>
                    </a:p>
                    <a:p>
                      <a:pPr marL="457200" indent="-45720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pt-BR" sz="28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Desenvolvimento e teste do protótipo.</a:t>
                      </a:r>
                      <a:endParaRPr lang="pt-BR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5091" marR="65091" marT="0" marB="0"/>
                </a:tc>
                <a:extLst>
                  <a:ext uri="{0D108BD9-81ED-4DB2-BD59-A6C34878D82A}">
                    <a16:rowId xmlns:a16="http://schemas.microsoft.com/office/drawing/2014/main" val="320066728"/>
                  </a:ext>
                </a:extLst>
              </a:tr>
              <a:tr h="1231562">
                <a:tc>
                  <a:txBody>
                    <a:bodyPr/>
                    <a:lstStyle/>
                    <a:p>
                      <a:pPr indent="540385" algn="just">
                        <a:lnSpc>
                          <a:spcPct val="150000"/>
                        </a:lnSpc>
                        <a:buNone/>
                      </a:pPr>
                      <a:r>
                        <a:rPr lang="pt-BR" sz="2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Junho/2025</a:t>
                      </a:r>
                    </a:p>
                    <a:p>
                      <a:pPr indent="540385" algn="just">
                        <a:lnSpc>
                          <a:spcPct val="150000"/>
                        </a:lnSpc>
                        <a:buNone/>
                      </a:pPr>
                      <a:r>
                        <a:rPr lang="pt-BR" sz="2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Julho/2025</a:t>
                      </a:r>
                      <a:endParaRPr lang="pt-BR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5091" marR="65091" marT="0" marB="0"/>
                </a:tc>
                <a:tc>
                  <a:txBody>
                    <a:bodyPr/>
                    <a:lstStyle/>
                    <a:p>
                      <a:pPr marL="457200" indent="-45720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pt-BR" sz="28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Obtenção de dados de cadastro de pelo menos dois municípios pequenos.</a:t>
                      </a:r>
                    </a:p>
                    <a:p>
                      <a:pPr marL="457200" indent="-45720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pt-BR" sz="28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Teste com dados reais de cadastro.</a:t>
                      </a:r>
                      <a:endParaRPr lang="pt-BR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5091" marR="65091" marT="0" marB="0"/>
                </a:tc>
                <a:extLst>
                  <a:ext uri="{0D108BD9-81ED-4DB2-BD59-A6C34878D82A}">
                    <a16:rowId xmlns:a16="http://schemas.microsoft.com/office/drawing/2014/main" val="2595663112"/>
                  </a:ext>
                </a:extLst>
              </a:tr>
              <a:tr h="2079847">
                <a:tc>
                  <a:txBody>
                    <a:bodyPr/>
                    <a:lstStyle/>
                    <a:p>
                      <a:pPr indent="540385" algn="just">
                        <a:lnSpc>
                          <a:spcPct val="150000"/>
                        </a:lnSpc>
                        <a:buNone/>
                      </a:pPr>
                      <a:r>
                        <a:rPr lang="pt-BR" sz="2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Agosto/2025</a:t>
                      </a:r>
                    </a:p>
                    <a:p>
                      <a:pPr indent="540385" algn="just">
                        <a:lnSpc>
                          <a:spcPct val="150000"/>
                        </a:lnSpc>
                        <a:buNone/>
                      </a:pPr>
                      <a:r>
                        <a:rPr lang="pt-BR" sz="2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Setembro/2025</a:t>
                      </a:r>
                    </a:p>
                    <a:p>
                      <a:pPr indent="540385" algn="just">
                        <a:lnSpc>
                          <a:spcPct val="150000"/>
                        </a:lnSpc>
                        <a:buNone/>
                      </a:pPr>
                      <a:r>
                        <a:rPr lang="pt-BR" sz="280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Outubro/2025</a:t>
                      </a:r>
                      <a:endParaRPr lang="pt-BR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5091" marR="65091" marT="0" marB="0"/>
                </a:tc>
                <a:tc>
                  <a:txBody>
                    <a:bodyPr/>
                    <a:lstStyle/>
                    <a:p>
                      <a:pPr marL="457200" indent="-45720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pt-BR" sz="28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Melhorias e adaptações no aplicativo.</a:t>
                      </a:r>
                    </a:p>
                    <a:p>
                      <a:pPr marL="457200" indent="-45720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pt-BR" sz="28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Desenvolvimento de uma versão do aplicativo com acesso na Internet.</a:t>
                      </a:r>
                    </a:p>
                    <a:p>
                      <a:pPr marL="457200" indent="-45720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pt-BR" sz="28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Redação e revisão da dissertação.</a:t>
                      </a:r>
                      <a:endParaRPr lang="pt-BR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5091" marR="65091" marT="0" marB="0"/>
                </a:tc>
                <a:extLst>
                  <a:ext uri="{0D108BD9-81ED-4DB2-BD59-A6C34878D82A}">
                    <a16:rowId xmlns:a16="http://schemas.microsoft.com/office/drawing/2014/main" val="2268783806"/>
                  </a:ext>
                </a:extLst>
              </a:tr>
              <a:tr h="803436">
                <a:tc>
                  <a:txBody>
                    <a:bodyPr/>
                    <a:lstStyle/>
                    <a:p>
                      <a:pPr indent="540385" algn="just">
                        <a:lnSpc>
                          <a:spcPct val="150000"/>
                        </a:lnSpc>
                        <a:buNone/>
                      </a:pPr>
                      <a:r>
                        <a:rPr lang="pt-BR" sz="28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Novembro/2025</a:t>
                      </a:r>
                      <a:endParaRPr lang="pt-BR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5091" marR="65091" marT="0" marB="0"/>
                </a:tc>
                <a:tc>
                  <a:txBody>
                    <a:bodyPr/>
                    <a:lstStyle/>
                    <a:p>
                      <a:pPr marL="457200" indent="-457200" algn="just">
                        <a:lnSpc>
                          <a:spcPct val="15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pt-BR" sz="28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Entrega da dissertação.</a:t>
                      </a:r>
                      <a:endParaRPr lang="pt-BR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5091" marR="65091" marT="0" marB="0"/>
                </a:tc>
                <a:extLst>
                  <a:ext uri="{0D108BD9-81ED-4DB2-BD59-A6C34878D82A}">
                    <a16:rowId xmlns:a16="http://schemas.microsoft.com/office/drawing/2014/main" val="910838553"/>
                  </a:ext>
                </a:extLst>
              </a:tr>
            </a:tbl>
          </a:graphicData>
        </a:graphic>
      </p:graphicFrame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E295F858-58BD-BF46-6C45-32D668B442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7206222"/>
              </p:ext>
            </p:extLst>
          </p:nvPr>
        </p:nvGraphicFramePr>
        <p:xfrm>
          <a:off x="1059543" y="1303332"/>
          <a:ext cx="16168914" cy="101753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168914">
                  <a:extLst>
                    <a:ext uri="{9D8B030D-6E8A-4147-A177-3AD203B41FA5}">
                      <a16:colId xmlns:a16="http://schemas.microsoft.com/office/drawing/2014/main" val="373154091"/>
                    </a:ext>
                  </a:extLst>
                </a:gridCol>
              </a:tblGrid>
              <a:tr h="1017538">
                <a:tc>
                  <a:txBody>
                    <a:bodyPr/>
                    <a:lstStyle/>
                    <a:p>
                      <a:pPr indent="540385" algn="ctr">
                        <a:lnSpc>
                          <a:spcPct val="150000"/>
                        </a:lnSpc>
                        <a:buNone/>
                      </a:pPr>
                      <a:r>
                        <a:rPr lang="pt-BR" sz="400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CRONOGRAMA</a:t>
                      </a:r>
                      <a:endParaRPr lang="pt-BR" sz="2800" b="0" i="0" u="none" strike="noStrike" cap="none" dirty="0">
                        <a:solidFill>
                          <a:schemeClr val="dk1"/>
                        </a:solidFill>
                        <a:effectLst/>
                        <a:latin typeface="Calibri" panose="020F0502020204030204" pitchFamily="34" charset="0"/>
                        <a:ea typeface="+mn-ea"/>
                        <a:cs typeface="Calibri" panose="020F0502020204030204" pitchFamily="34" charset="0"/>
                        <a:sym typeface="Arial"/>
                      </a:endParaRPr>
                    </a:p>
                  </a:txBody>
                  <a:tcPr marL="65091" marR="65091" marT="0" marB="0"/>
                </a:tc>
                <a:extLst>
                  <a:ext uri="{0D108BD9-81ED-4DB2-BD59-A6C34878D82A}">
                    <a16:rowId xmlns:a16="http://schemas.microsoft.com/office/drawing/2014/main" val="18000841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532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</TotalTime>
  <Words>270</Words>
  <Application>Microsoft Office PowerPoint</Application>
  <PresentationFormat>Personalizar</PresentationFormat>
  <Paragraphs>59</Paragraphs>
  <Slides>9</Slides>
  <Notes>9</Notes>
  <HiddenSlides>0</HiddenSlides>
  <MMClips>1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qto</dc:creator>
  <cp:lastModifiedBy>Marco Aurélio Barbiero</cp:lastModifiedBy>
  <cp:revision>1</cp:revision>
  <dcterms:modified xsi:type="dcterms:W3CDTF">2025-03-26T13:32:25Z</dcterms:modified>
</cp:coreProperties>
</file>